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70" r:id="rId3"/>
    <p:sldId id="269" r:id="rId4"/>
    <p:sldId id="286" r:id="rId5"/>
    <p:sldId id="302" r:id="rId6"/>
    <p:sldId id="303" r:id="rId7"/>
    <p:sldId id="304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4" r:id="rId21"/>
    <p:sldId id="287" r:id="rId22"/>
    <p:sldId id="288" r:id="rId23"/>
    <p:sldId id="289" r:id="rId24"/>
    <p:sldId id="291" r:id="rId25"/>
    <p:sldId id="292" r:id="rId26"/>
    <p:sldId id="294" r:id="rId27"/>
    <p:sldId id="305" r:id="rId28"/>
    <p:sldId id="293" r:id="rId29"/>
    <p:sldId id="299" r:id="rId30"/>
    <p:sldId id="300" r:id="rId31"/>
    <p:sldId id="301" r:id="rId32"/>
    <p:sldId id="267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2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4" d="100"/>
          <a:sy n="94" d="100"/>
        </p:scale>
        <p:origin x="41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dirty="0" smtClean="0"/>
              <a:t>Type the question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Type your Answer here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A31F8-F962-D54B-B1C2-318D1EC81933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C7A3C-7BDE-CF43-8D62-D6989B74FC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A31F8-F962-D54B-B1C2-318D1EC81933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C7A3C-7BDE-CF43-8D62-D6989B74FC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A31F8-F962-D54B-B1C2-318D1EC81933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C7A3C-7BDE-CF43-8D62-D6989B74FC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Tx/>
              <a:defRPr/>
            </a:lvl1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A31F8-F962-D54B-B1C2-318D1EC81933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C7A3C-7BDE-CF43-8D62-D6989B74FC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A31F8-F962-D54B-B1C2-318D1EC81933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C7A3C-7BDE-CF43-8D62-D6989B74FC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A31F8-F962-D54B-B1C2-318D1EC81933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C7A3C-7BDE-CF43-8D62-D6989B74FC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A31F8-F962-D54B-B1C2-318D1EC81933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C7A3C-7BDE-CF43-8D62-D6989B74FC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A31F8-F962-D54B-B1C2-318D1EC81933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C7A3C-7BDE-CF43-8D62-D6989B74FC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A31F8-F962-D54B-B1C2-318D1EC81933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C7A3C-7BDE-CF43-8D62-D6989B74FC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A31F8-F962-D54B-B1C2-318D1EC81933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C7A3C-7BDE-CF43-8D62-D6989B74FC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A31F8-F962-D54B-B1C2-318D1EC81933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C7A3C-7BDE-CF43-8D62-D6989B74FC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A31F8-F962-D54B-B1C2-318D1EC81933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C7A3C-7BDE-CF43-8D62-D6989B74FCA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lthscomputerart.weebly.com/lectures.htm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ths.org/computerart/pdf/02%20Design%20Theory.pdf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133476"/>
            <a:ext cx="7772400" cy="1470025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/>
              <a:t>Computer Art</a:t>
            </a:r>
            <a:endParaRPr lang="en-US" sz="9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186542" y="2603502"/>
            <a:ext cx="6760029" cy="806904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Semester Review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036060"/>
            <a:ext cx="9144000" cy="175432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>
              <a:solidFill>
                <a:schemeClr val="bg2"/>
              </a:solidFill>
            </a:endParaRPr>
          </a:p>
          <a:p>
            <a:pPr algn="ctr"/>
            <a:r>
              <a:rPr lang="en-US" b="1" dirty="0" smtClean="0">
                <a:solidFill>
                  <a:schemeClr val="bg2"/>
                </a:solidFill>
              </a:rPr>
              <a:t>DIRECTIONS</a:t>
            </a:r>
          </a:p>
          <a:p>
            <a:pPr algn="ctr"/>
            <a:r>
              <a:rPr lang="en-US" b="1" dirty="0" smtClean="0">
                <a:solidFill>
                  <a:schemeClr val="bg2"/>
                </a:solidFill>
              </a:rPr>
              <a:t>Answer the following questions using the PDF documents supplied. </a:t>
            </a:r>
            <a:br>
              <a:rPr lang="en-US" b="1" dirty="0" smtClean="0">
                <a:solidFill>
                  <a:schemeClr val="bg2"/>
                </a:solidFill>
              </a:rPr>
            </a:br>
            <a:r>
              <a:rPr lang="en-US" b="1" dirty="0" smtClean="0">
                <a:solidFill>
                  <a:schemeClr val="bg2"/>
                </a:solidFill>
              </a:rPr>
              <a:t>The Links to these files are located on our class website.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hlinkClick r:id="rId2"/>
              </a:rPr>
              <a:t>http://lthscomputerart.weebly.com/lectures.html 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ctr"/>
            <a:endParaRPr lang="en-US" dirty="0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This </a:t>
            </a:r>
            <a:r>
              <a:rPr lang="en-US" b="1" dirty="0" smtClean="0"/>
              <a:t>principle of art </a:t>
            </a:r>
            <a:r>
              <a:rPr lang="en-US" dirty="0" smtClean="0"/>
              <a:t>is created by repeated positive shapes separated by negative spaces. 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748603" y="5966740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02 Design Theory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8648" y="0"/>
            <a:ext cx="2871216" cy="217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b="1" dirty="0" smtClean="0"/>
              <a:t>element of art </a:t>
            </a:r>
            <a:r>
              <a:rPr lang="en-US" dirty="0" smtClean="0"/>
              <a:t>is the nature of a </a:t>
            </a:r>
            <a:r>
              <a:rPr lang="en-US" b="1" dirty="0" smtClean="0"/>
              <a:t>material's surface</a:t>
            </a:r>
            <a:r>
              <a:rPr lang="en-US" dirty="0" smtClean="0"/>
              <a:t> that is noticed by our sense of touch or sight.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76" y="0"/>
            <a:ext cx="1931826" cy="2130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991" y="0"/>
            <a:ext cx="2336191" cy="17638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8768" y="0"/>
            <a:ext cx="1596398" cy="21304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48603" y="5966740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02 Design Theory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Altering images </a:t>
            </a:r>
            <a:r>
              <a:rPr lang="en-US" dirty="0" smtClean="0"/>
              <a:t>with a computer, digital camera or scanner, and printer is called?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724076" y="5975811"/>
            <a:ext cx="1862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04 Digital Imaging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Photoshop lets you apply </a:t>
            </a:r>
            <a:r>
              <a:rPr lang="en-US" b="1" dirty="0" smtClean="0"/>
              <a:t>effects</a:t>
            </a:r>
            <a:r>
              <a:rPr lang="en-US" dirty="0" smtClean="0"/>
              <a:t> (visual changes) to images to alter their appearance called?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260" y="-66722"/>
            <a:ext cx="3717356" cy="24441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24076" y="5966740"/>
            <a:ext cx="1862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04 Digital Imaging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word </a:t>
            </a:r>
            <a:r>
              <a:rPr lang="en-US" b="1" dirty="0" smtClean="0"/>
              <a:t>pixel </a:t>
            </a:r>
            <a:r>
              <a:rPr lang="en-US" dirty="0" smtClean="0"/>
              <a:t>comes from these </a:t>
            </a:r>
            <a:r>
              <a:rPr lang="en-US" b="1" dirty="0" smtClean="0"/>
              <a:t>two words </a:t>
            </a:r>
            <a:r>
              <a:rPr lang="en-US" dirty="0" smtClean="0"/>
              <a:t>and means?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5228" y="0"/>
            <a:ext cx="1622743" cy="24402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24076" y="5966740"/>
            <a:ext cx="1862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04 Digital Imaging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This film </a:t>
            </a:r>
            <a:r>
              <a:rPr lang="en-US" b="1" dirty="0" smtClean="0"/>
              <a:t>photographer</a:t>
            </a:r>
            <a:r>
              <a:rPr lang="en-US" dirty="0" smtClean="0"/>
              <a:t> is best known for his surrealistic film photographs within two or more separate images are combined, in a darkroom using several enlargers.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858" y="0"/>
            <a:ext cx="2580100" cy="21304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24076" y="5966740"/>
            <a:ext cx="1862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04 Digital Imaging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Digital images are measured by there resolution called?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355" y="132081"/>
            <a:ext cx="3945287" cy="19983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24076" y="5966740"/>
            <a:ext cx="1862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04 Digital Imaging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three </a:t>
            </a:r>
            <a:r>
              <a:rPr lang="en-US" b="1" dirty="0" smtClean="0"/>
              <a:t>additive color primaries </a:t>
            </a:r>
            <a:r>
              <a:rPr lang="en-US" dirty="0" smtClean="0"/>
              <a:t>are?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671659" y="5966740"/>
            <a:ext cx="1967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08 Computer Color</a:t>
            </a:r>
          </a:p>
          <a:p>
            <a:endParaRPr lang="en-US" dirty="0"/>
          </a:p>
        </p:txBody>
      </p:sp>
      <p:pic>
        <p:nvPicPr>
          <p:cNvPr id="10" name="Picture 9" descr="RGB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167" y="0"/>
            <a:ext cx="2624138" cy="2430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Decreasing</a:t>
            </a:r>
            <a:r>
              <a:rPr lang="en-US" dirty="0" smtClean="0"/>
              <a:t> the intensity of a color by making it </a:t>
            </a:r>
            <a:r>
              <a:rPr lang="en-US" u="sng" dirty="0" smtClean="0"/>
              <a:t>lighter</a:t>
            </a:r>
            <a:r>
              <a:rPr lang="en-US" dirty="0" smtClean="0"/>
              <a:t> is done by adding </a:t>
            </a:r>
            <a:r>
              <a:rPr lang="en-US" b="1" dirty="0" smtClean="0"/>
              <a:t>what color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15541" y="5966740"/>
            <a:ext cx="1679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03 Color Theory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Relying on only </a:t>
            </a:r>
            <a:r>
              <a:rPr lang="en-US" b="1" dirty="0" smtClean="0"/>
              <a:t>one color</a:t>
            </a:r>
            <a:r>
              <a:rPr lang="en-US" dirty="0" smtClean="0"/>
              <a:t>, with variations in intensity and value is what type of </a:t>
            </a:r>
            <a:r>
              <a:rPr lang="en-US" b="1" dirty="0" smtClean="0"/>
              <a:t>color scheme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939" y="0"/>
            <a:ext cx="3595552" cy="23970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5541" y="5966740"/>
            <a:ext cx="1679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03 Color Theory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This </a:t>
            </a:r>
            <a:r>
              <a:rPr lang="en-US" b="1" dirty="0" smtClean="0"/>
              <a:t>type of art </a:t>
            </a:r>
            <a:r>
              <a:rPr lang="en-US" dirty="0" smtClean="0"/>
              <a:t>is composed of </a:t>
            </a:r>
            <a:r>
              <a:rPr lang="en-US" b="1" dirty="0" smtClean="0"/>
              <a:t>individual pixels</a:t>
            </a:r>
            <a:r>
              <a:rPr lang="en-US" dirty="0" smtClean="0"/>
              <a:t> similar to a real photo. It can be generated by an artist with a paint program or scanned-in from a printed original.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raster_ar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2323" y="155575"/>
            <a:ext cx="2872509" cy="1974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478" y="155575"/>
            <a:ext cx="3510845" cy="1974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89" y="155575"/>
            <a:ext cx="2642646" cy="19819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73607" y="5966740"/>
            <a:ext cx="2163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01 Intro to Digital Art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This is a process by which visual information is given form and structure, so as to communicate a message.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716186" y="5966740"/>
            <a:ext cx="1878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06 Graphic Design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dirty="0" smtClean="0"/>
              <a:t>This image uses what type of </a:t>
            </a:r>
            <a:r>
              <a:rPr lang="en-US" b="1" dirty="0" smtClean="0"/>
              <a:t>balance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283" y="0"/>
            <a:ext cx="2684776" cy="23937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48603" y="5966740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/>
                </a:solidFill>
                <a:hlinkClick r:id="rId3"/>
              </a:rPr>
              <a:t>02 Design Theory</a:t>
            </a:r>
            <a:endParaRPr lang="en-US" dirty="0" smtClean="0">
              <a:solidFill>
                <a:schemeClr val="bg2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Special stress given to an </a:t>
            </a:r>
            <a:r>
              <a:rPr lang="en-US" b="1" dirty="0" smtClean="0"/>
              <a:t>element </a:t>
            </a:r>
            <a:r>
              <a:rPr lang="en-US" dirty="0" smtClean="0"/>
              <a:t>(line, color, shape, etc.) to make it stand out is what principle? 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748603" y="5966740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02 Design Theory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 descr="emphasi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060" y="0"/>
            <a:ext cx="3114392" cy="2359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 smtClean="0"/>
              <a:t>This is the color model of </a:t>
            </a:r>
            <a:r>
              <a:rPr lang="en-US" b="1" dirty="0" smtClean="0"/>
              <a:t>light</a:t>
            </a:r>
            <a:r>
              <a:rPr lang="en-US" dirty="0" smtClean="0"/>
              <a:t> (conventional or digital) and is used for all </a:t>
            </a:r>
            <a:r>
              <a:rPr lang="en-US" b="1" dirty="0" smtClean="0"/>
              <a:t>monitors </a:t>
            </a:r>
            <a:r>
              <a:rPr lang="en-US" dirty="0" smtClean="0"/>
              <a:t>&amp; </a:t>
            </a:r>
            <a:r>
              <a:rPr lang="en-US" b="1" dirty="0" smtClean="0"/>
              <a:t>projection</a:t>
            </a:r>
            <a:r>
              <a:rPr lang="en-US" dirty="0" smtClean="0"/>
              <a:t> systems.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rgb-projector-on-10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657" y="73024"/>
            <a:ext cx="2743200" cy="20574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71659" y="5966740"/>
            <a:ext cx="1967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08 Computer Color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dirty="0" smtClean="0"/>
              <a:t>Colors found </a:t>
            </a:r>
            <a:r>
              <a:rPr lang="en-US" b="1" dirty="0" smtClean="0"/>
              <a:t>opposite each other </a:t>
            </a:r>
            <a:r>
              <a:rPr lang="en-US" dirty="0" smtClean="0"/>
              <a:t>on the color wheel, providing high color contrast are called?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5202" y="110217"/>
            <a:ext cx="2111870" cy="21199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5541" y="5966740"/>
            <a:ext cx="1679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03 Color Theory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416175"/>
            <a:ext cx="7772400" cy="1470025"/>
          </a:xfrm>
        </p:spPr>
        <p:txBody>
          <a:bodyPr/>
          <a:lstStyle/>
          <a:p>
            <a:r>
              <a:rPr lang="en-US" dirty="0" smtClean="0"/>
              <a:t>In Photoshop, images like this are put together from </a:t>
            </a:r>
            <a:r>
              <a:rPr lang="en-US" b="1" dirty="0" smtClean="0"/>
              <a:t>several images </a:t>
            </a:r>
            <a:r>
              <a:rPr lang="en-US" dirty="0" smtClean="0"/>
              <a:t>and created with </a:t>
            </a:r>
            <a:r>
              <a:rPr lang="en-US" b="1" dirty="0" smtClean="0"/>
              <a:t>what feature </a:t>
            </a:r>
            <a:r>
              <a:rPr lang="en-US" dirty="0" smtClean="0"/>
              <a:t>in Photoshop?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971" y="-11448"/>
            <a:ext cx="1713254" cy="25282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24076" y="5966740"/>
            <a:ext cx="1862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04 Digital Imaging</a:t>
            </a:r>
          </a:p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the </a:t>
            </a:r>
            <a:r>
              <a:rPr lang="en-US" b="1" dirty="0" smtClean="0"/>
              <a:t>design of letterforms</a:t>
            </a:r>
            <a:r>
              <a:rPr lang="en-US" dirty="0" smtClean="0"/>
              <a:t> and the</a:t>
            </a:r>
            <a:br>
              <a:rPr lang="en-US" dirty="0" smtClean="0"/>
            </a:br>
            <a:r>
              <a:rPr lang="en-US" dirty="0" smtClean="0"/>
              <a:t>arrangement of them on a page or screen called?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76237" y="5966740"/>
            <a:ext cx="1558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07 Typography</a:t>
            </a:r>
          </a:p>
          <a:p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666" y="0"/>
            <a:ext cx="1668939" cy="235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5948" y="-8900"/>
            <a:ext cx="1674718" cy="23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5385" y="1"/>
            <a:ext cx="1827466" cy="2359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42851" y="-8899"/>
            <a:ext cx="1676393" cy="2368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dirty="0" smtClean="0"/>
              <a:t>This is Corel Painter’s native </a:t>
            </a:r>
            <a:r>
              <a:rPr lang="en-US" b="1" dirty="0" smtClean="0"/>
              <a:t>file format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34102" y="5966740"/>
            <a:ext cx="2242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05 Image File Formats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 descr="pain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650" y="0"/>
            <a:ext cx="1544216" cy="2441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Which one of the following </a:t>
            </a:r>
            <a:r>
              <a:rPr lang="en-US" b="1" i="1" dirty="0" smtClean="0"/>
              <a:t>describes</a:t>
            </a:r>
            <a:r>
              <a:rPr lang="en-US" dirty="0" smtClean="0"/>
              <a:t> the artwork?</a:t>
            </a:r>
            <a:br>
              <a:rPr lang="en-US" dirty="0" smtClean="0"/>
            </a:br>
            <a:r>
              <a:rPr lang="en-US" sz="2000" dirty="0" smtClean="0">
                <a:solidFill>
                  <a:srgbClr val="FF0000"/>
                </a:solidFill>
              </a:rPr>
              <a:t>Keep only one of the following statements to answer the question above.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954314" y="3886199"/>
            <a:ext cx="7086600" cy="1611087"/>
          </a:xfrm>
        </p:spPr>
        <p:txBody>
          <a:bodyPr>
            <a:normAutofit fontScale="32500" lnSpcReduction="20000"/>
          </a:bodyPr>
          <a:lstStyle/>
          <a:p>
            <a:pPr lvl="0" algn="l">
              <a:buFont typeface="Arial"/>
              <a:buChar char="•"/>
            </a:pPr>
            <a:r>
              <a:rPr lang="en-US" sz="5231" dirty="0" smtClean="0"/>
              <a:t> The photograph is successful showing a Surrealistic fantasy like image.		</a:t>
            </a:r>
          </a:p>
          <a:p>
            <a:pPr lvl="0" algn="l">
              <a:buFont typeface="Arial"/>
              <a:buChar char="•"/>
            </a:pPr>
            <a:r>
              <a:rPr lang="en-US" sz="5231" dirty="0" smtClean="0"/>
              <a:t> The photograph has symmetrical balance with great contrast and value changes</a:t>
            </a:r>
          </a:p>
          <a:p>
            <a:pPr lvl="0" algn="l">
              <a:buFont typeface="Arial"/>
              <a:buChar char="•"/>
            </a:pPr>
            <a:r>
              <a:rPr lang="en-US" sz="5231" dirty="0" smtClean="0"/>
              <a:t> The photograph contains images of clouds, hands, and a barred window.	</a:t>
            </a:r>
          </a:p>
          <a:p>
            <a:pPr lvl="0" algn="l">
              <a:buFont typeface="Arial"/>
              <a:buChar char="•"/>
            </a:pPr>
            <a:r>
              <a:rPr lang="en-US" sz="5231" dirty="0" smtClean="0"/>
              <a:t> The photograph seems to be communicating ideas of human choice of being either confined or free.</a:t>
            </a:r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8992" y="121557"/>
            <a:ext cx="2435304" cy="200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842876" y="5966740"/>
            <a:ext cx="1624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09 Art Criticism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dirty="0" smtClean="0"/>
              <a:t>Which one of the following </a:t>
            </a:r>
            <a:r>
              <a:rPr lang="en-US" b="1" i="1" dirty="0" smtClean="0"/>
              <a:t>analyzes</a:t>
            </a:r>
            <a:r>
              <a:rPr lang="en-US" dirty="0" smtClean="0"/>
              <a:t> the artwork? </a:t>
            </a:r>
            <a:br>
              <a:rPr lang="en-US" dirty="0" smtClean="0"/>
            </a:br>
            <a:r>
              <a:rPr lang="en-US" sz="2000" dirty="0" smtClean="0">
                <a:solidFill>
                  <a:srgbClr val="FF0000"/>
                </a:solidFill>
              </a:rPr>
              <a:t>Keep only one of the following statements to answer the question above.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990600" y="3886199"/>
            <a:ext cx="7086600" cy="1629229"/>
          </a:xfrm>
        </p:spPr>
        <p:txBody>
          <a:bodyPr>
            <a:normAutofit fontScale="32500" lnSpcReduction="20000"/>
          </a:bodyPr>
          <a:lstStyle/>
          <a:p>
            <a:pPr lvl="0" algn="l">
              <a:buFont typeface="Arial"/>
              <a:buChar char="•"/>
            </a:pPr>
            <a:r>
              <a:rPr lang="en-US" sz="5231" dirty="0" smtClean="0"/>
              <a:t> The photograph is successful showing a Surrealistic fantasy like image.		</a:t>
            </a:r>
          </a:p>
          <a:p>
            <a:pPr lvl="0" algn="l">
              <a:buFont typeface="Arial"/>
              <a:buChar char="•"/>
            </a:pPr>
            <a:r>
              <a:rPr lang="en-US" sz="5231" dirty="0" smtClean="0"/>
              <a:t> The photograph has symmetrical balance with great contrast and value changes</a:t>
            </a:r>
          </a:p>
          <a:p>
            <a:pPr lvl="0" algn="l">
              <a:buFont typeface="Arial"/>
              <a:buChar char="•"/>
            </a:pPr>
            <a:r>
              <a:rPr lang="en-US" sz="5231" dirty="0" smtClean="0"/>
              <a:t> The photograph contains images of clouds, hands, and a barred window.	</a:t>
            </a:r>
          </a:p>
          <a:p>
            <a:pPr lvl="0" algn="l">
              <a:buFont typeface="Arial"/>
              <a:buChar char="•"/>
            </a:pPr>
            <a:r>
              <a:rPr lang="en-US" sz="5231" dirty="0" smtClean="0"/>
              <a:t> The photograph seems to be communicating ideas of human choice of being either confined or free.</a:t>
            </a:r>
          </a:p>
          <a:p>
            <a:pPr algn="l"/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8992" y="121557"/>
            <a:ext cx="2435304" cy="200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842876" y="5966740"/>
            <a:ext cx="1624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09 Art Criticism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This </a:t>
            </a:r>
            <a:r>
              <a:rPr lang="en-US" b="1" dirty="0" smtClean="0"/>
              <a:t>type of art </a:t>
            </a:r>
            <a:r>
              <a:rPr lang="en-US" dirty="0" smtClean="0"/>
              <a:t>is created with </a:t>
            </a:r>
            <a:r>
              <a:rPr lang="en-US" b="1" dirty="0" smtClean="0"/>
              <a:t>mathematical formulas</a:t>
            </a:r>
            <a:r>
              <a:rPr lang="en-US" dirty="0" smtClean="0"/>
              <a:t> and hence can be enlarged or reduced in size without any loss of quality and definition.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vector_ar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666" y="109040"/>
            <a:ext cx="2695019" cy="2028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148" y="102423"/>
            <a:ext cx="2034619" cy="20346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685" y="109040"/>
            <a:ext cx="1919797" cy="20280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73607" y="5966740"/>
            <a:ext cx="2163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01 Intro to Digital Art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Which one of the following </a:t>
            </a:r>
            <a:r>
              <a:rPr lang="en-US" b="1" i="1" dirty="0" smtClean="0"/>
              <a:t>interprets</a:t>
            </a:r>
            <a:r>
              <a:rPr lang="en-US" dirty="0" smtClean="0"/>
              <a:t> the artwork? </a:t>
            </a:r>
            <a:br>
              <a:rPr lang="en-US" dirty="0" smtClean="0"/>
            </a:br>
            <a:r>
              <a:rPr lang="en-US" sz="2000" dirty="0" smtClean="0">
                <a:solidFill>
                  <a:srgbClr val="FF0000"/>
                </a:solidFill>
              </a:rPr>
              <a:t>Keep only one of the following statements to answer the question above.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086600" cy="1656444"/>
          </a:xfrm>
        </p:spPr>
        <p:txBody>
          <a:bodyPr>
            <a:normAutofit fontScale="32500" lnSpcReduction="20000"/>
          </a:bodyPr>
          <a:lstStyle/>
          <a:p>
            <a:pPr lvl="0" algn="l">
              <a:buFont typeface="Arial"/>
              <a:buChar char="•"/>
            </a:pPr>
            <a:r>
              <a:rPr lang="en-US" sz="5231" dirty="0" smtClean="0"/>
              <a:t> The photograph is successful showing a Surrealistic fantasy like image.		</a:t>
            </a:r>
          </a:p>
          <a:p>
            <a:pPr lvl="0" algn="l">
              <a:buFont typeface="Arial"/>
              <a:buChar char="•"/>
            </a:pPr>
            <a:r>
              <a:rPr lang="en-US" sz="5231" dirty="0" smtClean="0"/>
              <a:t> The photograph has symmetrical balance with great contrast and value changes</a:t>
            </a:r>
          </a:p>
          <a:p>
            <a:pPr lvl="0" algn="l">
              <a:buFont typeface="Arial"/>
              <a:buChar char="•"/>
            </a:pPr>
            <a:r>
              <a:rPr lang="en-US" sz="5231" dirty="0" smtClean="0"/>
              <a:t> The photograph contains images of clouds, hands, and a barred window.	</a:t>
            </a:r>
          </a:p>
          <a:p>
            <a:pPr lvl="0" algn="l">
              <a:buFont typeface="Arial"/>
              <a:buChar char="•"/>
            </a:pPr>
            <a:r>
              <a:rPr lang="en-US" sz="5231" dirty="0" smtClean="0"/>
              <a:t> The photograph seems to be communicating ideas of human choice of being either confined or free.</a:t>
            </a:r>
          </a:p>
          <a:p>
            <a:pPr algn="l"/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8992" y="121557"/>
            <a:ext cx="2435304" cy="200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842876" y="5966740"/>
            <a:ext cx="1624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09 Art Criticism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Which one of the following </a:t>
            </a:r>
            <a:r>
              <a:rPr lang="en-US" b="1" i="1" dirty="0" smtClean="0"/>
              <a:t>evaluates </a:t>
            </a:r>
            <a:r>
              <a:rPr lang="en-US" i="1" dirty="0" smtClean="0"/>
              <a:t>(successful or unsuccessful)</a:t>
            </a:r>
            <a:r>
              <a:rPr lang="en-US" dirty="0" smtClean="0"/>
              <a:t> the artwork?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Keep only one of the following statements.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8992" y="121557"/>
            <a:ext cx="2435304" cy="200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086600" cy="1752600"/>
          </a:xfrm>
        </p:spPr>
        <p:txBody>
          <a:bodyPr>
            <a:noAutofit/>
          </a:bodyPr>
          <a:lstStyle/>
          <a:p>
            <a:pPr lvl="0" algn="l">
              <a:buFont typeface="Arial"/>
              <a:buChar char="•"/>
            </a:pPr>
            <a:r>
              <a:rPr lang="en-US" sz="1700" dirty="0" smtClean="0"/>
              <a:t> The photograph is successful showing a Surrealistic fantasy like image.		</a:t>
            </a:r>
          </a:p>
          <a:p>
            <a:pPr lvl="0" algn="l">
              <a:buFont typeface="Arial"/>
              <a:buChar char="•"/>
            </a:pPr>
            <a:r>
              <a:rPr lang="en-US" sz="1700" dirty="0" smtClean="0"/>
              <a:t> The photograph has symmetrical balance with great contrast and value changes</a:t>
            </a:r>
          </a:p>
          <a:p>
            <a:pPr lvl="0" algn="l">
              <a:buFont typeface="Arial"/>
              <a:buChar char="•"/>
            </a:pPr>
            <a:r>
              <a:rPr lang="en-US" sz="1700" dirty="0" smtClean="0"/>
              <a:t> The photograph contains images of clouds, hands, and a barred window.	</a:t>
            </a:r>
          </a:p>
          <a:p>
            <a:pPr lvl="0" algn="l">
              <a:buFont typeface="Arial"/>
              <a:buChar char="•"/>
            </a:pPr>
            <a:r>
              <a:rPr lang="en-US" sz="1700" dirty="0" smtClean="0"/>
              <a:t> The photograph seems to be communicating ideas of human choice of being either confined or free.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42876" y="5966740"/>
            <a:ext cx="1624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09 Art Criticism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2399393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</a:rPr>
              <a:t/>
            </a:r>
            <a:br>
              <a:rPr lang="en-US" sz="8000" b="1" dirty="0" smtClean="0">
                <a:solidFill>
                  <a:srgbClr val="FF0000"/>
                </a:solidFill>
              </a:rPr>
            </a:br>
            <a:r>
              <a:rPr lang="en-US" sz="8000" b="1" dirty="0" smtClean="0">
                <a:solidFill>
                  <a:srgbClr val="FF0000"/>
                </a:solidFill>
              </a:rPr>
              <a:t>Save this to your Google drive and go over it to study for the exam</a:t>
            </a:r>
            <a:endParaRPr lang="en-US" sz="8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dirty="0" smtClean="0"/>
              <a:t>This type of </a:t>
            </a:r>
            <a:r>
              <a:rPr lang="en-US" b="1" u="sng" dirty="0" smtClean="0"/>
              <a:t>device</a:t>
            </a:r>
            <a:r>
              <a:rPr lang="en-US" b="1" dirty="0" smtClean="0"/>
              <a:t> used in computer art </a:t>
            </a:r>
            <a:r>
              <a:rPr lang="en-US" dirty="0" smtClean="0"/>
              <a:t>uses a </a:t>
            </a:r>
            <a:r>
              <a:rPr lang="en-US" b="1" dirty="0" smtClean="0"/>
              <a:t>subtractive</a:t>
            </a:r>
            <a:r>
              <a:rPr lang="en-US" dirty="0" smtClean="0"/>
              <a:t> color system of cyan, yellow, magenta &amp; black?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71659" y="5966740"/>
            <a:ext cx="1967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08 Computer Color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size of a </a:t>
            </a:r>
            <a:r>
              <a:rPr lang="en-US" b="1" dirty="0" smtClean="0"/>
              <a:t>font</a:t>
            </a:r>
            <a:r>
              <a:rPr lang="en-US" dirty="0" smtClean="0"/>
              <a:t> (type) is </a:t>
            </a:r>
            <a:r>
              <a:rPr lang="en-US" u="sng" dirty="0" smtClean="0"/>
              <a:t>measured in a unit</a:t>
            </a:r>
            <a:r>
              <a:rPr lang="en-US" dirty="0" smtClean="0"/>
              <a:t> called? 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76236" y="5966740"/>
            <a:ext cx="1558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07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Typography</a:t>
            </a:r>
          </a:p>
          <a:p>
            <a:endParaRPr lang="en-US" dirty="0"/>
          </a:p>
        </p:txBody>
      </p:sp>
      <p:pic>
        <p:nvPicPr>
          <p:cNvPr id="8" name="Picture 7" descr="anatomy-of-type-measurem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555" y="1124712"/>
            <a:ext cx="2124460" cy="752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a form of </a:t>
            </a:r>
            <a:r>
              <a:rPr lang="en-US" b="1" dirty="0" smtClean="0"/>
              <a:t>visual communication</a:t>
            </a:r>
            <a:r>
              <a:rPr lang="en-US" dirty="0" smtClean="0"/>
              <a:t> and a process by which visual information is given form and structure, so as to communicate a message. 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716186" y="5966740"/>
            <a:ext cx="1878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06 Graphic Design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4960" y="-9144"/>
            <a:ext cx="3749040" cy="211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6817" y="-57389"/>
            <a:ext cx="3205983" cy="222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188977" cy="211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1" y="2416175"/>
            <a:ext cx="7772400" cy="1470025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 smtClean="0"/>
              <a:t>What is the correct format extension to save as when you are still working with an image that has </a:t>
            </a:r>
            <a:r>
              <a:rPr lang="en-US" b="1" dirty="0" smtClean="0"/>
              <a:t>layers</a:t>
            </a:r>
            <a:r>
              <a:rPr lang="en-US" dirty="0" smtClean="0"/>
              <a:t> in </a:t>
            </a:r>
            <a:r>
              <a:rPr lang="en-US" b="1" dirty="0" smtClean="0"/>
              <a:t>Photoshop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34102" y="5966740"/>
            <a:ext cx="2242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05 Image File Formats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93593" y="172720"/>
            <a:ext cx="1956816" cy="208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This is considered to be the </a:t>
            </a:r>
            <a:r>
              <a:rPr lang="en-US" b="1" dirty="0" smtClean="0"/>
              <a:t>lightness</a:t>
            </a:r>
            <a:r>
              <a:rPr lang="en-US" dirty="0" smtClean="0"/>
              <a:t> or </a:t>
            </a:r>
            <a:r>
              <a:rPr lang="en-US" b="1" dirty="0" smtClean="0"/>
              <a:t>darkness</a:t>
            </a:r>
            <a:r>
              <a:rPr lang="en-US" dirty="0" smtClean="0"/>
              <a:t> of a color or of a neutral gray. It can imply a three-dimensional definition that indicates both the outline and mass.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794" y="0"/>
            <a:ext cx="3347358" cy="20009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152" y="-45720"/>
            <a:ext cx="3480247" cy="2035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t="42398" b="42586"/>
          <a:stretch>
            <a:fillRect/>
          </a:stretch>
        </p:blipFill>
        <p:spPr>
          <a:xfrm>
            <a:off x="2631348" y="-45720"/>
            <a:ext cx="3323764" cy="4990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48603" y="5966740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02 Design Theory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art </a:t>
            </a:r>
            <a:r>
              <a:rPr lang="en-US" b="1" dirty="0" smtClean="0"/>
              <a:t>principle</a:t>
            </a:r>
            <a:r>
              <a:rPr lang="en-US" dirty="0" smtClean="0"/>
              <a:t> focuses on </a:t>
            </a:r>
            <a:r>
              <a:rPr lang="en-US" b="1" dirty="0" smtClean="0"/>
              <a:t>differences</a:t>
            </a:r>
            <a:r>
              <a:rPr lang="en-US" dirty="0" smtClean="0"/>
              <a:t> and </a:t>
            </a:r>
            <a:r>
              <a:rPr lang="en-US" b="1" dirty="0" smtClean="0"/>
              <a:t>contrasts</a:t>
            </a:r>
            <a:r>
              <a:rPr lang="en-US" dirty="0" smtClean="0"/>
              <a:t> in a work of art?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346" y="-20728"/>
            <a:ext cx="2598993" cy="20666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48603" y="5966740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02 Design Theory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98652" y="0"/>
            <a:ext cx="2087695" cy="2045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</TotalTime>
  <Words>678</Words>
  <Application>Microsoft Office PowerPoint</Application>
  <PresentationFormat>On-screen Show (4:3)</PresentationFormat>
  <Paragraphs>83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Computer Art</vt:lpstr>
      <vt:lpstr>This type of art is composed of individual pixels similar to a real photo. It can be generated by an artist with a paint program or scanned-in from a printed original.</vt:lpstr>
      <vt:lpstr>This type of art is created with mathematical formulas and hence can be enlarged or reduced in size without any loss of quality and definition.</vt:lpstr>
      <vt:lpstr>This type of device used in computer art uses a subtractive color system of cyan, yellow, magenta &amp; black?</vt:lpstr>
      <vt:lpstr>The size of a font (type) is measured in a unit called? </vt:lpstr>
      <vt:lpstr>This is a form of visual communication and a process by which visual information is given form and structure, so as to communicate a message. </vt:lpstr>
      <vt:lpstr>What is the correct format extension to save as when you are still working with an image that has layers in Photoshop? </vt:lpstr>
      <vt:lpstr>This is considered to be the lightness or darkness of a color or of a neutral gray. It can imply a three-dimensional definition that indicates both the outline and mass.</vt:lpstr>
      <vt:lpstr>What art principle focuses on differences and contrasts in a work of art?</vt:lpstr>
      <vt:lpstr>This principle of art is created by repeated positive shapes separated by negative spaces. </vt:lpstr>
      <vt:lpstr>What element of art is the nature of a material's surface that is noticed by our sense of touch or sight.</vt:lpstr>
      <vt:lpstr>Altering images with a computer, digital camera or scanner, and printer is called?</vt:lpstr>
      <vt:lpstr>Photoshop lets you apply effects (visual changes) to images to alter their appearance called?</vt:lpstr>
      <vt:lpstr>The word pixel comes from these two words and means?</vt:lpstr>
      <vt:lpstr>This film photographer is best known for his surrealistic film photographs within two or more separate images are combined, in a darkroom using several enlargers.</vt:lpstr>
      <vt:lpstr>Digital images are measured by there resolution called?</vt:lpstr>
      <vt:lpstr>The three additive color primaries are?</vt:lpstr>
      <vt:lpstr>Decreasing the intensity of a color by making it lighter is done by adding what color?</vt:lpstr>
      <vt:lpstr>Relying on only one color, with variations in intensity and value is what type of color scheme.</vt:lpstr>
      <vt:lpstr>This is a process by which visual information is given form and structure, so as to communicate a message.</vt:lpstr>
      <vt:lpstr>This image uses what type of balance?</vt:lpstr>
      <vt:lpstr>Special stress given to an element (line, color, shape, etc.) to make it stand out is what principle? </vt:lpstr>
      <vt:lpstr>This is the color model of light (conventional or digital) and is used for all monitors &amp; projection systems. </vt:lpstr>
      <vt:lpstr>Colors found opposite each other on the color wheel, providing high color contrast are called?</vt:lpstr>
      <vt:lpstr>In Photoshop, images like this are put together from several images and created with what feature in Photoshop?</vt:lpstr>
      <vt:lpstr>What is the design of letterforms and the arrangement of them on a page or screen called?</vt:lpstr>
      <vt:lpstr>This is Corel Painter’s native file format?</vt:lpstr>
      <vt:lpstr>Which one of the following describes the artwork? Keep only one of the following statements to answer the question above.</vt:lpstr>
      <vt:lpstr>Which one of the following analyzes the artwork?  Keep only one of the following statements to answer the question above.</vt:lpstr>
      <vt:lpstr>Which one of the following interprets the artwork?  Keep only one of the following statements to answer the question above.</vt:lpstr>
      <vt:lpstr>Which one of the following evaluates (successful or unsuccessful) the artwork? Keep only one of the following statements. </vt:lpstr>
      <vt:lpstr> Save this to your Google drive and go over it to study for the exam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Graphic Design</dc:title>
  <dc:creator>Kevin  Brady</dc:creator>
  <cp:lastModifiedBy>LTHS</cp:lastModifiedBy>
  <cp:revision>89</cp:revision>
  <dcterms:created xsi:type="dcterms:W3CDTF">2011-12-12T23:12:52Z</dcterms:created>
  <dcterms:modified xsi:type="dcterms:W3CDTF">2015-12-14T15:44:08Z</dcterms:modified>
</cp:coreProperties>
</file>